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60" r:id="rId9"/>
    <p:sldId id="261" r:id="rId10"/>
    <p:sldId id="277" r:id="rId11"/>
    <p:sldId id="278" r:id="rId12"/>
    <p:sldId id="279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81" r:id="rId22"/>
    <p:sldId id="270" r:id="rId23"/>
    <p:sldId id="28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2811-479E-406A-949E-82E46AB8835C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3B0CF-3D0A-480C-97A6-C9FC10B955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2A695-46C7-44EC-9B7D-E0967AFAEE26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F8176-BDF9-42AB-8216-F9C08BBC57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2AB3D-1C81-4027-B15A-880D0F80F518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614C1-9A96-4F1A-B805-329A4AB5F1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90586-2347-4B66-8636-76A90593C30D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4C531-7FDF-4B1E-8080-ABCCCC59F1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84919-470A-4073-9DB6-8C721DE925BE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DDDB1-08A2-48AE-8AEB-F8CEA673FC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35C8F-7108-473B-ADAA-C4CDD6273601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25F02-FAC2-44E1-A192-7EDAECEBF5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83614-28B6-4258-93F0-EBAC01764D8B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74849-0CD0-4686-89D1-868FB6F82C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73515-509A-49A5-9464-5A2229D71E4F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639A2-8D33-4C81-9D2B-CD6B173A3B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6BDC4-B472-4411-A110-7052C7D96738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D21C6-38F3-4523-AABD-D39E702674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39F0-351A-45CF-901B-D793601600A7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F9F2-DA60-4BB5-9B88-7B379D61C1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D3377-F101-44C5-A90A-C705096AC774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B5A98-2933-4E0A-B0D7-26F7F8E9C14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E605C0-40B7-470E-A0B9-BAAE2D783F12}" type="datetimeFigureOut">
              <a:rPr lang="ru-RU"/>
              <a:pPr>
                <a:defRPr/>
              </a:pPr>
              <a:t>17.03.2023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0DEDA8-0B48-4ED1-925B-2DF5598051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pandia.org/text/78/123/62403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549275"/>
            <a:ext cx="7772400" cy="5111750"/>
          </a:xfrm>
        </p:spPr>
        <p:txBody>
          <a:bodyPr anchor="t"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МАДОУ ДС №11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развивающих упражнений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dirty="0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813" y="4869160"/>
            <a:ext cx="6605587" cy="988715"/>
          </a:xfrm>
        </p:spPr>
        <p:txBody>
          <a:bodyPr/>
          <a:lstStyle/>
          <a:p>
            <a:pPr algn="r"/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М.В. Бобылева</a:t>
            </a:r>
          </a:p>
          <a:p>
            <a:pPr algn="r"/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читель-логопед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Содержимое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644900"/>
            <a:ext cx="2376487" cy="264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3" descr="http://mdoy18.caduk.ru/images/p15_clip_image051.jpg"/>
          <p:cNvPicPr>
            <a:picLocks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476250"/>
            <a:ext cx="1725613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«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Вкусный мед».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mdoy18.caduk.ru/images/p15_clip_image043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1857375"/>
            <a:ext cx="3786187" cy="3357563"/>
          </a:xfrm>
        </p:spPr>
      </p:pic>
      <p:sp>
        <p:nvSpPr>
          <p:cNvPr id="22531" name="Содержимое 4"/>
          <p:cNvSpPr>
            <a:spLocks noGrp="1"/>
          </p:cNvSpPr>
          <p:nvPr>
            <p:ph sz="half" idx="2"/>
          </p:nvPr>
        </p:nvSpPr>
        <p:spPr>
          <a:xfrm>
            <a:off x="571500" y="2357438"/>
            <a:ext cx="4357688" cy="3454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Выгни язычок, как спинку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Выгнул этот рыжий кот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Ну-ка, рассмотри картинку: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по мостику идет.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«Грибочек».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Содержимое 3" descr="gribok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1500188"/>
            <a:ext cx="3643312" cy="4000500"/>
          </a:xfrm>
        </p:spPr>
      </p:pic>
      <p:sp>
        <p:nvSpPr>
          <p:cNvPr id="23555" name="Содержимое 7"/>
          <p:cNvSpPr>
            <a:spLocks noGrp="1"/>
          </p:cNvSpPr>
          <p:nvPr>
            <p:ph sz="half" idx="2"/>
          </p:nvPr>
        </p:nvSpPr>
        <p:spPr>
          <a:xfrm>
            <a:off x="642938" y="1357313"/>
            <a:ext cx="4038600" cy="4525962"/>
          </a:xfrm>
        </p:spPr>
        <p:txBody>
          <a:bodyPr/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Рот открыт. Язык присосать к нёбу.. Удерживаем в таком положении 3—5 секунд. Медленно сближаем и сжимаем зубы, закрываем рот.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«Орешек».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mdoy18.caduk.ru/images/p15_clip_image051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3" y="1714500"/>
            <a:ext cx="4071937" cy="4143375"/>
          </a:xfrm>
        </p:spPr>
      </p:pic>
      <p:sp>
        <p:nvSpPr>
          <p:cNvPr id="24579" name="Содержимое 4"/>
          <p:cNvSpPr>
            <a:spLocks noGrp="1"/>
          </p:cNvSpPr>
          <p:nvPr>
            <p:ph sz="half" idx="2"/>
          </p:nvPr>
        </p:nvSpPr>
        <p:spPr>
          <a:xfrm>
            <a:off x="428625" y="2357438"/>
            <a:ext cx="4181475" cy="3454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Белка щелкает орешки 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Обстоятельно, без спешки. 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Упираем язычок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Влево-вправо, на бочок.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620713"/>
            <a:ext cx="8229600" cy="504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над мелкой моторикой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45974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 карандашами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None/>
            </a:pPr>
            <a:endParaRPr lang="ru-RU" dirty="0" smtClean="0"/>
          </a:p>
        </p:txBody>
      </p:sp>
      <p:pic>
        <p:nvPicPr>
          <p:cNvPr id="25603" name="Рисунок 3" descr="http://mdoy18.caduk.ru/images/clip_image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844675"/>
            <a:ext cx="792003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29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грецкими орехами.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6626" name="Содержимое 3" descr="http://mdoy18.caduk.ru/images/clip_image004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1341438"/>
            <a:ext cx="8135938" cy="5111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919" y="338137"/>
            <a:ext cx="8229600" cy="642938"/>
          </a:xfrm>
        </p:spPr>
        <p:txBody>
          <a:bodyPr rtlCol="0"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Пальчиковые упражнения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7650" name="Содержимое 3" descr="&amp;Pcy;&amp;acy;&amp;lcy;&amp;softcy;&amp;chcy;&amp;icy;&amp;kcy;&amp;ocy;&amp;vcy;&amp;acy;&amp;yacy; &amp;gcy;&amp;icy;&amp;mcy;&amp;ncy;&amp;acy;&amp;scy;&amp;tcy;&amp;icy;&amp;kcy;&amp;acy; &amp;vcy; &amp;kcy;&amp;acy;&amp;rcy;&amp;tcy;&amp;icy;&amp;ncy;&amp;kcy;&amp;acy;&amp;khcy; &amp;icy; &amp;scy;&amp;tcy;&amp;icy;&amp;khcy;&amp;acy;&amp;khcy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981075"/>
            <a:ext cx="7929562" cy="5448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Содержимое 3" descr="&amp;Pcy;&amp;acy;&amp;lcy;&amp;softcy;&amp;chcy;&amp;icy;&amp;kcy;&amp;ocy;&amp;vcy;&amp;acy;&amp;yacy; &amp;gcy;&amp;icy;&amp;mcy;&amp;ncy;&amp;acy;&amp;scy;&amp;tcy;&amp;icy;&amp;kcy;&amp;acy; &amp;vcy; &amp;kcy;&amp;acy;&amp;rcy;&amp;tcy;&amp;icy;&amp;ncy;&amp;kcy;&amp;acy;&amp;khcy; &amp;icy; &amp;scy;&amp;tcy;&amp;icy;&amp;khcy;&amp;acy;&amp;khcy;"/>
          <p:cNvPicPr>
            <a:picLocks noGrp="1"/>
          </p:cNvPicPr>
          <p:nvPr>
            <p:ph idx="1"/>
          </p:nvPr>
        </p:nvPicPr>
        <p:blipFill>
          <a:blip r:embed="rId2"/>
          <a:srcRect l="-394" t="10529"/>
          <a:stretch>
            <a:fillRect/>
          </a:stretch>
        </p:blipFill>
        <p:spPr>
          <a:xfrm>
            <a:off x="468313" y="620713"/>
            <a:ext cx="8207375" cy="5689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Содержимое 3" descr="&amp;Pcy;&amp;acy;&amp;lcy;&amp;softcy;&amp;chcy;&amp;icy;&amp;kcy;&amp;ocy;&amp;vcy;&amp;acy;&amp;yacy; &amp;gcy;&amp;icy;&amp;mcy;&amp;ncy;&amp;acy;&amp;scy;&amp;tcy;&amp;icy;&amp;kcy;&amp;acy; &amp;vcy; &amp;kcy;&amp;acy;&amp;rcy;&amp;tcy;&amp;icy;&amp;ncy;&amp;kcy;&amp;acy;&amp;khcy; &amp;icy; &amp;scy;&amp;tcy;&amp;icy;&amp;khcy;&amp;acy;&amp;khcy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549275"/>
            <a:ext cx="8175625" cy="5737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Су Джок терапия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В переводе с корейского языка Су означает кисть, Джок – стопа. Таким образом, Су Джок терапия - это метод лечения с использованием кистей и стоп.</a:t>
            </a:r>
          </a:p>
          <a:p>
            <a:r>
              <a:rPr lang="ru-RU" sz="2600" i="1" smtClean="0">
                <a:latin typeface="Times New Roman" pitchFamily="18" charset="0"/>
                <a:cs typeface="Times New Roman" pitchFamily="18" charset="0"/>
              </a:rPr>
              <a:t>Массаж специальным шариком. 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Поскольку на ладони находится множество биологически активных точек, эффективным способом их стимуляции является массаж специальным шариком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00250" y="642938"/>
            <a:ext cx="4929188" cy="5786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Упражнения для губ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mtClean="0">
                <a:latin typeface="Times New Roman" pitchFamily="18" charset="0"/>
                <a:cs typeface="Times New Roman" pitchFamily="18" charset="0"/>
              </a:rPr>
            </a:b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75"/>
            <a:ext cx="4186238" cy="4840288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Улыбка.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Удерживание губ в улыбке. Зубы не видны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Хоботок (Трубочка)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Вытянуть сомкнутые губы вперед. Удерживать их в таком положении под счет от 1 до 5-10. Можно пропеть вместе с ребенком звук У. В дальнейшем можно чередовать упражнения 1 и 2.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4" name="Рисунок 3" descr="trubochka_hobot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1571625"/>
            <a:ext cx="3857625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Содержимое 3" descr="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43063" y="785813"/>
            <a:ext cx="5643562" cy="5500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Я мячом круги катаю,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Взад - вперед его гоняю.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Им поглажу я ладошку.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Будто я сметаю крошку,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И сожму его немножко,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Как сжимает лапу кошка,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Каждым пальцем мяч прижму,</a:t>
            </a:r>
          </a:p>
          <a:p>
            <a:pPr algn="ctr"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И другой рукой начну.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3571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Развитие правильного речевого дыхания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500063" y="1000125"/>
            <a:ext cx="8429625" cy="44116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1.«Вдох-выдох» Выполняется стоя. Произвести короткий, спокойный вдох через нос, задержать на 2—3 секунды воздух в легких, затем произвести протяжный плавный выдох через рот. : вдох через нос — выдох через нос, вдох через рот — выдох через нос, вдох через рот — выдох через рот.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2. Буря в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стакане. Берем два пластмассовых прозрачных стаканчика. В один наливаем много воды, почти до краев, а в другой наливаем чуть-чуть. Предлагаем ребенку поиграть в "бурю в стакане" с помощью трубочек для коктейля. Для этого в стаканчик, где много воды нужно дуть через трубочку слабо, а в стаканчик, где мало воды - можно дуть сильно. Задача ребенка так играть,  чтобы не пролить воду.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3. Надуем шарик, не раздувая щеки.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Список использованных источников</a:t>
            </a:r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1. Акименко В. М. Новые логопедические технологии: учебно-методическое пособие. – Ростов н/Д: Феникс, 2009.</a:t>
            </a:r>
          </a:p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2.Массаж самомассаж рук </a:t>
            </a:r>
            <a:r>
              <a:rPr lang="en-US" sz="2600" smtClean="0">
                <a:latin typeface="Times New Roman" pitchFamily="18" charset="0"/>
                <a:cs typeface="Times New Roman" pitchFamily="18" charset="0"/>
                <a:hlinkClick r:id="rId2"/>
              </a:rPr>
              <a:t>http://pandia.org/text/78/123/62403.php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Улыбка (Заборчик)</a:t>
            </a:r>
          </a:p>
        </p:txBody>
      </p:sp>
      <p:pic>
        <p:nvPicPr>
          <p:cNvPr id="4" name="Содержимое 3" descr="ulibka_zaborchik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143500" y="1857375"/>
            <a:ext cx="3500438" cy="3786188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714375" y="1571625"/>
            <a:ext cx="4038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Губы в улыбке, зубы сомкнуты в естественном прикусе и видны. Улыбнуться без напряжения, чтобы были видны передние верхние и нижние зубы. Удерживать 5-10 секунд. Следить, чтобы при улыбке губы не подворачивались внутрь.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Бублик (Рупор)</a:t>
            </a:r>
          </a:p>
        </p:txBody>
      </p:sp>
      <p:pic>
        <p:nvPicPr>
          <p:cNvPr id="4" name="Содержимое 3" descr="bublik_rupor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1785938"/>
            <a:ext cx="3571875" cy="3143250"/>
          </a:xfrm>
        </p:spPr>
      </p:pic>
      <p:sp>
        <p:nvSpPr>
          <p:cNvPr id="16387" name="Содержимое 4"/>
          <p:cNvSpPr>
            <a:spLocks noGrp="1"/>
          </p:cNvSpPr>
          <p:nvPr>
            <p:ph sz="half" idx="2"/>
          </p:nvPr>
        </p:nvSpPr>
        <p:spPr>
          <a:xfrm>
            <a:off x="571500" y="2000250"/>
            <a:ext cx="4038600" cy="3740150"/>
          </a:xfrm>
        </p:spPr>
        <p:txBody>
          <a:bodyPr/>
          <a:lstStyle/>
          <a:p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Зубы сомкнуты. Губы округлены и чуть вытянуты вперед. Верхние и нижние резцы видны.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smtClean="0">
                <a:latin typeface="Times New Roman" pitchFamily="18" charset="0"/>
                <a:cs typeface="Times New Roman" pitchFamily="18" charset="0"/>
              </a:rPr>
              <a:t>Для щек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3600" smtClean="0">
                <a:latin typeface="Times New Roman" pitchFamily="18" charset="0"/>
                <a:cs typeface="Times New Roman" pitchFamily="18" charset="0"/>
              </a:rPr>
            </a:b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. Сытый хомячок</a:t>
            </a:r>
            <a:r>
              <a:rPr lang="ru-RU" sz="2600" smtClean="0"/>
              <a:t>.</a:t>
            </a:r>
          </a:p>
          <a:p>
            <a:pPr>
              <a:buFont typeface="Arial" charset="0"/>
              <a:buNone/>
            </a:pPr>
            <a:endParaRPr lang="ru-RU" sz="2600" smtClean="0"/>
          </a:p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Надуть обе щеки, потом надувать щеки поочередно.</a:t>
            </a:r>
          </a:p>
          <a:p>
            <a:endParaRPr lang="ru-RU" smtClean="0"/>
          </a:p>
        </p:txBody>
      </p:sp>
      <p:pic>
        <p:nvPicPr>
          <p:cNvPr id="4" name="Рисунок 3" descr="sitii_homyach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0" y="1785938"/>
            <a:ext cx="4214813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Голодный хомячок.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golodnii_homyachok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29125" y="1643063"/>
            <a:ext cx="4000500" cy="4429125"/>
          </a:xfrm>
        </p:spPr>
      </p:pic>
      <p:sp>
        <p:nvSpPr>
          <p:cNvPr id="18435" name="Содержимое 4"/>
          <p:cNvSpPr>
            <a:spLocks noGrp="1"/>
          </p:cNvSpPr>
          <p:nvPr>
            <p:ph sz="half" idx="2"/>
          </p:nvPr>
        </p:nvSpPr>
        <p:spPr>
          <a:xfrm>
            <a:off x="571500" y="1643063"/>
            <a:ext cx="4038600" cy="4168775"/>
          </a:xfrm>
        </p:spPr>
        <p:txBody>
          <a:bodyPr/>
          <a:lstStyle/>
          <a:p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Втянуть щеки</a:t>
            </a:r>
            <a:r>
              <a:rPr lang="ru-RU" smtClean="0"/>
              <a:t>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890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latin typeface="Times New Roman" panose="02020603050405020304" pitchFamily="18" charset="0"/>
                <a:cs typeface="Times New Roman" pitchFamily="18" charset="0"/>
              </a:rPr>
              <a:t>Требования к выполнению каждого упражнения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541178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1.  </a:t>
            </a: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  Точность и частота.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2.    Плавность и легкость, не должно быть толчков, подёргиваний.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3.    Движение одного органа должно совершаться без движения другого органа. Темп сначала медленный, потом убыстряется. Урегулировать темп можно хлопками.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4.    Устойчивость конечного результата. Полученное положение должно удерживаться без изменений на счет до 10.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5.    Переключение к другому движению должно совершаться плавно  и достаточно быстро.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dirty="0" smtClean="0">
                <a:latin typeface="Times New Roman" pitchFamily="18" charset="0"/>
                <a:cs typeface="Times New Roman" pitchFamily="18" charset="0"/>
              </a:rPr>
              <a:t>6.  Упражнения выполняют сидя, так как в таком положении у ребенка прямая спина, тело не напряжено, руки и ноги находятся в спокойном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Упражнения для языка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50"/>
            <a:ext cx="4038600" cy="46974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«Чашечка»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Font typeface="Arial" charset="0"/>
              <a:buNone/>
            </a:pPr>
            <a:endParaRPr lang="ru-RU" b="1" dirty="0" smtClean="0"/>
          </a:p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20483" name="Содержимое 4"/>
          <p:cNvSpPr>
            <a:spLocks noGrp="1"/>
          </p:cNvSpPr>
          <p:nvPr>
            <p:ph sz="half" idx="2"/>
          </p:nvPr>
        </p:nvSpPr>
        <p:spPr>
          <a:xfrm>
            <a:off x="500063" y="2214563"/>
            <a:ext cx="4038600" cy="33401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Язычка загнем края,</a:t>
            </a:r>
          </a:p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Делай так же, как и я.</a:t>
            </a:r>
          </a:p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Язычок лежит широкий</a:t>
            </a:r>
          </a:p>
          <a:p>
            <a:pPr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И, как чашечка, глубокий</a:t>
            </a:r>
            <a:r>
              <a:rPr lang="ru-RU" sz="2600" smtClean="0"/>
              <a:t>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pic>
        <p:nvPicPr>
          <p:cNvPr id="4" name="Рисунок 3" descr="http://mdoy18.caduk.ru/images/p15_clip_image0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1214438"/>
            <a:ext cx="3455987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  </a:t>
            </a:r>
            <a:br>
              <a:rPr lang="ru-RU" b="1" dirty="0" smtClean="0"/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«Маятник».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://mdoy18.caduk.ru/images/p15_clip_image039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143500" y="1785938"/>
            <a:ext cx="3429000" cy="3357562"/>
          </a:xfrm>
        </p:spPr>
      </p:pic>
      <p:sp>
        <p:nvSpPr>
          <p:cNvPr id="21507" name="Содержимое 4"/>
          <p:cNvSpPr>
            <a:spLocks noGrp="1"/>
          </p:cNvSpPr>
          <p:nvPr>
            <p:ph sz="half" idx="2"/>
          </p:nvPr>
        </p:nvSpPr>
        <p:spPr>
          <a:xfrm>
            <a:off x="642938" y="2071688"/>
            <a:ext cx="4252912" cy="38115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Знает это весь народ: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Любит мишка вкусный мед.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Язычком губу оближет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И подсядет к меду</a:t>
            </a:r>
          </a:p>
          <a:p>
            <a:pPr>
              <a:buFont typeface="Arial" charset="0"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ближе.</a:t>
            </a:r>
          </a:p>
          <a:p>
            <a:pPr>
              <a:buFont typeface="Arial" charset="0"/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428</Words>
  <Application>Microsoft Office PowerPoint</Application>
  <PresentationFormat>Экран (4:3)</PresentationFormat>
  <Paragraphs>77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МАДОУ ДС №11   «Комплекс развивающих упражнений» </vt:lpstr>
      <vt:lpstr>Упражнения для губ </vt:lpstr>
      <vt:lpstr>Улыбка (Заборчик)</vt:lpstr>
      <vt:lpstr>Бублик (Рупор)</vt:lpstr>
      <vt:lpstr>Для щек  </vt:lpstr>
      <vt:lpstr> Голодный хомячок. </vt:lpstr>
      <vt:lpstr>Требования к выполнению каждого упражнения </vt:lpstr>
      <vt:lpstr>  Упражнения для языка  </vt:lpstr>
      <vt:lpstr>   Упражнение «Маятник». </vt:lpstr>
      <vt:lpstr>«Вкусный мед».</vt:lpstr>
      <vt:lpstr>«Грибочек».</vt:lpstr>
      <vt:lpstr>«Орешек».</vt:lpstr>
      <vt:lpstr> Работа над мелкой моторикой </vt:lpstr>
      <vt:lpstr> Массаж грецкими орехами.  </vt:lpstr>
      <vt:lpstr>Пальчиковые упражнения </vt:lpstr>
      <vt:lpstr>Презентация PowerPoint</vt:lpstr>
      <vt:lpstr>Презентация PowerPoint</vt:lpstr>
      <vt:lpstr>Су Джок терапия</vt:lpstr>
      <vt:lpstr>Презентация PowerPoint</vt:lpstr>
      <vt:lpstr>Презентация PowerPoint</vt:lpstr>
      <vt:lpstr>Презентация PowerPoint</vt:lpstr>
      <vt:lpstr> Развитие правильного речевого дыхания </vt:lpstr>
      <vt:lpstr>Список использованных источников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 «Карлыганская средняя общеобразовательная школа им. К.А.Андреева»  Мастер-класс «Комплекс развивающих упражнений на занятиях с детьми  ОВЗ». </dc:title>
  <dc:creator>Учитель</dc:creator>
  <cp:lastModifiedBy>Пользователь Windows</cp:lastModifiedBy>
  <cp:revision>25</cp:revision>
  <dcterms:created xsi:type="dcterms:W3CDTF">2014-12-06T06:40:07Z</dcterms:created>
  <dcterms:modified xsi:type="dcterms:W3CDTF">2023-03-17T10:41:34Z</dcterms:modified>
</cp:coreProperties>
</file>